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6eace149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6eace149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6eace149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e6eace149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e6eace149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e6eace14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e6eace149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e6eace149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e6eace149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e6eace149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70e4b7c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70e4b7c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6eace149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6eace149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6b790d4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e6b790d4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6eace149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6eace149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6eace14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6eace14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6eace149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6eace149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8.gif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gif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113" y="152400"/>
            <a:ext cx="605778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388675" y="0"/>
            <a:ext cx="2392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</a:rPr>
              <a:t>Pantalla2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-36137"/>
            <a:ext cx="9262225" cy="521577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3375738" y="75275"/>
            <a:ext cx="2392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</a:rPr>
              <a:t>Pantalla3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50"/>
            <a:ext cx="9144001" cy="514919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100725" y="0"/>
            <a:ext cx="2392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</a:rPr>
              <a:t>Pantalla4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900" y="0"/>
            <a:ext cx="6086102" cy="342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1425" y="981175"/>
            <a:ext cx="4713424" cy="31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2951" y="3420275"/>
            <a:ext cx="4175976" cy="26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145025" y="101925"/>
            <a:ext cx="23925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Personalización</a:t>
            </a:r>
            <a:r>
              <a:rPr lang="es" sz="1800">
                <a:solidFill>
                  <a:schemeClr val="dk1"/>
                </a:solidFill>
              </a:rPr>
              <a:t> en el mundo moderno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18253" l="0" r="37861" t="0"/>
          <a:stretch/>
        </p:blipFill>
        <p:spPr>
          <a:xfrm>
            <a:off x="3194850" y="617550"/>
            <a:ext cx="4960275" cy="36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462825" y="662250"/>
            <a:ext cx="23925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Nuestro perfil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575" y="344300"/>
            <a:ext cx="5120425" cy="29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25" y="2571757"/>
            <a:ext cx="4413074" cy="2427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300" y="474988"/>
            <a:ext cx="2981425" cy="188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8625" y="3203875"/>
            <a:ext cx="2741091" cy="17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158925" y="2500"/>
            <a:ext cx="34557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Skins en el mundo free to play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475" y="373463"/>
            <a:ext cx="4022275" cy="40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9025" y="437575"/>
            <a:ext cx="4022275" cy="40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375" y="851775"/>
            <a:ext cx="464650" cy="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375" y="1292400"/>
            <a:ext cx="426550" cy="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075" y="851775"/>
            <a:ext cx="464650" cy="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075" y="1292400"/>
            <a:ext cx="464650" cy="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775" y="851775"/>
            <a:ext cx="464650" cy="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775" y="1292400"/>
            <a:ext cx="464650" cy="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1600" y="1256950"/>
            <a:ext cx="426550" cy="4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175" y="1239225"/>
            <a:ext cx="426550" cy="4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7875" y="1544075"/>
            <a:ext cx="426550" cy="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375" y="1544075"/>
            <a:ext cx="426550" cy="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187" y="1544075"/>
            <a:ext cx="426550" cy="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6775" y="1544075"/>
            <a:ext cx="426550" cy="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37851">
            <a:off x="3721612" y="1969700"/>
            <a:ext cx="426549" cy="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37851">
            <a:off x="3664937" y="2404475"/>
            <a:ext cx="426549" cy="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37851">
            <a:off x="3609937" y="2809750"/>
            <a:ext cx="426549" cy="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6213">
            <a:off x="4444938" y="1969700"/>
            <a:ext cx="426549" cy="44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6213">
            <a:off x="4488613" y="2337950"/>
            <a:ext cx="426549" cy="44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6179">
            <a:off x="4519860" y="2668844"/>
            <a:ext cx="430530" cy="44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6213">
            <a:off x="4549013" y="2809750"/>
            <a:ext cx="426549" cy="44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125" y="1967350"/>
            <a:ext cx="426549" cy="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013" y="2337950"/>
            <a:ext cx="426549" cy="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8138" y="2337950"/>
            <a:ext cx="426549" cy="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6775" y="2778575"/>
            <a:ext cx="426549" cy="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175" y="2778575"/>
            <a:ext cx="426549" cy="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">
            <a:off x="4795837" y="3170724"/>
            <a:ext cx="426550" cy="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175" y="3170725"/>
            <a:ext cx="426549" cy="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">
            <a:off x="4057087" y="3170724"/>
            <a:ext cx="426550" cy="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">
            <a:off x="3630537" y="3170724"/>
            <a:ext cx="426550" cy="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">
            <a:off x="3318337" y="3170724"/>
            <a:ext cx="426550" cy="4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145025" y="101925"/>
            <a:ext cx="2392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Posibles skins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2475" y="270162"/>
            <a:ext cx="4228875" cy="42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/>
        </p:nvSpPr>
        <p:spPr>
          <a:xfrm>
            <a:off x="145025" y="101925"/>
            <a:ext cx="2392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Posibles skins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150" y="590250"/>
            <a:ext cx="4082075" cy="40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725" y="532625"/>
            <a:ext cx="4197325" cy="41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00" y="522225"/>
            <a:ext cx="1347725" cy="13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00" y="3708700"/>
            <a:ext cx="1347725" cy="13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200" y="2115462"/>
            <a:ext cx="1347725" cy="13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8050" y="2571750"/>
            <a:ext cx="1462769" cy="11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0819" y="2571750"/>
            <a:ext cx="1462769" cy="11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8050" y="1436400"/>
            <a:ext cx="1462769" cy="11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0819" y="1436400"/>
            <a:ext cx="1462769" cy="11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3588" y="2571750"/>
            <a:ext cx="1462769" cy="11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6356" y="2571750"/>
            <a:ext cx="1462769" cy="11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3588" y="1436400"/>
            <a:ext cx="1462769" cy="11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6356" y="1436400"/>
            <a:ext cx="1462769" cy="11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8050" y="301050"/>
            <a:ext cx="1462769" cy="11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0819" y="301050"/>
            <a:ext cx="1462769" cy="11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3588" y="301050"/>
            <a:ext cx="1462769" cy="11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6356" y="301050"/>
            <a:ext cx="1462769" cy="11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8050" y="3707092"/>
            <a:ext cx="1462769" cy="11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0819" y="3707100"/>
            <a:ext cx="1462769" cy="11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3588" y="3707100"/>
            <a:ext cx="1462769" cy="11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6356" y="3707100"/>
            <a:ext cx="1462769" cy="113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145025" y="101925"/>
            <a:ext cx="2392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Facilitar movimientos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300" y="785725"/>
            <a:ext cx="1323975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500" y="1780725"/>
            <a:ext cx="2638425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145025" y="101925"/>
            <a:ext cx="2392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Facilitar movimientos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475" y="-41950"/>
            <a:ext cx="9218476" cy="51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255775" y="46550"/>
            <a:ext cx="2392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</a:rPr>
              <a:t>Pantalla1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